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customXml" Target="../customXml/item3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customXml" Target="../customXml/item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81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4A867-FC7D-5214-C564-6C512F8548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39C167-2417-796A-363D-71CF8E3F0E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D438B-3518-4F29-968B-0EF07E1F2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060CD-8034-4966-930F-ED8E394ABE77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C293E-D96F-6AAE-73E4-FAD4851F1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FE9AD-A836-DAD1-2F16-FE5403EF8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DF424-7B86-4551-8BB0-A38504E73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31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77958-3F35-D06C-E6A5-C1E669008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A91556-C7B8-FB2A-0EBC-A9816E6A9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B76F97-C01C-F34D-1C13-7BEB1EF7E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060CD-8034-4966-930F-ED8E394ABE77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29598-1C27-3054-6F97-AF19B8E9D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06689-E7E4-609E-FC3C-15E89E654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DF424-7B86-4551-8BB0-A38504E73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349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74473F-E40F-4768-206A-DEE28DA079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773863-88FF-9C4D-F6C9-2C48B5798C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17B18-BF36-DDD5-92EB-F6BEAD519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060CD-8034-4966-930F-ED8E394ABE77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E7801-204E-1E3A-38B8-AA3016061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C4EEB-3386-83D9-CCB8-98C91A776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DF424-7B86-4551-8BB0-A38504E73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10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5AD66-FE6B-FCAB-7560-4C85B052C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B643E-4F89-6B7E-63E5-7120A4444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1F89E-0E83-FE45-C867-997044BC8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060CD-8034-4966-930F-ED8E394ABE77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2FAB8-094D-F8E4-B470-129F257D2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FAD94-0627-D261-A89B-40ECB318E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DF424-7B86-4551-8BB0-A38504E73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306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ACEFF-34D2-604B-F4DF-1058EABBF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A51D3-A4C7-59F4-EBC9-EE441ACA7A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C53A2-D683-8566-B8B7-3C62777F5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060CD-8034-4966-930F-ED8E394ABE77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57D03-A01B-FA68-DECF-33F2CADED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A9DF8-F868-71A3-96D3-75CF040BF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DF424-7B86-4551-8BB0-A38504E73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320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96B8C-D1CF-773A-436C-0AF62D424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8C2D1-5A4F-0897-D6B9-2979290A30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994FA6-4EE4-2853-82A6-AD36E188B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17E403-1F74-2CAE-D6CB-F0906C049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060CD-8034-4966-930F-ED8E394ABE77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FB00E5-5365-EB70-CB86-0CE5C14ED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6840B3-7FA6-23FD-0666-C46C6D279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DF424-7B86-4551-8BB0-A38504E73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45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88143-5CD0-AF97-5BBF-F85E00434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C0AEC2-CC08-1E40-843A-01C2E3389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3DD667-148B-3E5B-5004-DEB15AB084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B26E50-6BD9-44A0-EE1B-EE5A2709C6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C60184-AD56-AA09-408B-33CD8E96F5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31BE77-5E56-F98A-1BA9-745426546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060CD-8034-4966-930F-ED8E394ABE77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09054F-F9A4-854D-AD72-921912DC5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95FC01-6C78-7FDC-0E7D-D3D1A4E54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DF424-7B86-4551-8BB0-A38504E73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163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C178B-0DA4-8711-507F-E1BC71018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2F172F-739F-3DFC-1483-4B9FAFBAF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060CD-8034-4966-930F-ED8E394ABE77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1F4FF3-91D9-EFAF-16B0-4B47011AF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225955-D29F-1A10-2CB6-C39FCBE4E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DF424-7B86-4551-8BB0-A38504E73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506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236FDC-3343-6ABD-2612-B59ACF250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060CD-8034-4966-930F-ED8E394ABE77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74B76D-6194-F611-8F3E-724C72175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866F6-4D94-648D-0FF8-825CC99DB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DF424-7B86-4551-8BB0-A38504E73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24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D02ED-0371-A9D3-13C2-FD8AC9958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B7042-4722-AC4D-0653-B1863AC31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A2909E-DFA1-CAEC-7D4D-9A7DC2410F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F3E6D-3079-DEEF-E8A6-110CBE6BA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060CD-8034-4966-930F-ED8E394ABE77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8D9D33-261C-8A4D-BAE3-0EC768822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DAA9B0-99E4-C1C6-A81F-D3C96BB9D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DF424-7B86-4551-8BB0-A38504E73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406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FD463-80C3-9008-1CDD-905B861FB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936DF1-E8C7-4EB3-BB8D-917ABDC47B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D0CC21-33F8-0254-EAD7-5BE3E1A772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2CFDA9-603B-CC2C-893B-7F5456A34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060CD-8034-4966-930F-ED8E394ABE77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ED3FB-E1A6-3992-38F2-A8C0D764F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00B657-0C61-D234-154E-B88D7D002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DF424-7B86-4551-8BB0-A38504E73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73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7D7BED-39DE-0C6D-1684-128441B3D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88835-DDFB-BA37-6162-4916E8AB1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64251-2CF1-6ECA-B3CE-21381DFACA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D060CD-8034-4966-930F-ED8E394ABE77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5B206-8637-09F4-9E01-0BDC6EC53E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8081A-225B-8E8E-B390-C479E51439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DF424-7B86-4551-8BB0-A38504E73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074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04-38">
            <a:extLst>
              <a:ext uri="{FF2B5EF4-FFF2-40B4-BE49-F238E27FC236}">
                <a16:creationId xmlns:a16="http://schemas.microsoft.com/office/drawing/2014/main" id="{8041E598-E9AB-B6F5-0C3C-7F46E2E7B7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75" y="0"/>
            <a:ext cx="5302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95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07-07">
            <a:extLst>
              <a:ext uri="{FF2B5EF4-FFF2-40B4-BE49-F238E27FC236}">
                <a16:creationId xmlns:a16="http://schemas.microsoft.com/office/drawing/2014/main" id="{5564AE01-1911-B2F6-57DC-32AAAD8ED5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" y="0"/>
            <a:ext cx="12101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98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07-21">
            <a:extLst>
              <a:ext uri="{FF2B5EF4-FFF2-40B4-BE49-F238E27FC236}">
                <a16:creationId xmlns:a16="http://schemas.microsoft.com/office/drawing/2014/main" id="{D97B818E-90FE-3304-DAD4-00006B7DE0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8" y="0"/>
            <a:ext cx="12072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046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07-32">
            <a:extLst>
              <a:ext uri="{FF2B5EF4-FFF2-40B4-BE49-F238E27FC236}">
                <a16:creationId xmlns:a16="http://schemas.microsoft.com/office/drawing/2014/main" id="{8B8ADBAF-5788-6F0D-D5F2-700EA9B59F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" y="0"/>
            <a:ext cx="12126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382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07-45">
            <a:extLst>
              <a:ext uri="{FF2B5EF4-FFF2-40B4-BE49-F238E27FC236}">
                <a16:creationId xmlns:a16="http://schemas.microsoft.com/office/drawing/2014/main" id="{5730F5AE-97B9-3BA1-4A0F-3CAB0390B2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8" y="0"/>
            <a:ext cx="12138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17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07-56">
            <a:extLst>
              <a:ext uri="{FF2B5EF4-FFF2-40B4-BE49-F238E27FC236}">
                <a16:creationId xmlns:a16="http://schemas.microsoft.com/office/drawing/2014/main" id="{515F7320-A7B4-7067-66C3-C8BCFE5280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0"/>
            <a:ext cx="12063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086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08-12">
            <a:extLst>
              <a:ext uri="{FF2B5EF4-FFF2-40B4-BE49-F238E27FC236}">
                <a16:creationId xmlns:a16="http://schemas.microsoft.com/office/drawing/2014/main" id="{086C4993-181E-B3BF-AE92-DB5633DFF3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0"/>
            <a:ext cx="11972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58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08-27">
            <a:extLst>
              <a:ext uri="{FF2B5EF4-FFF2-40B4-BE49-F238E27FC236}">
                <a16:creationId xmlns:a16="http://schemas.microsoft.com/office/drawing/2014/main" id="{AC661C9E-6FA3-32FA-A6DA-E65058A0D6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3" y="0"/>
            <a:ext cx="12079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35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08-40">
            <a:extLst>
              <a:ext uri="{FF2B5EF4-FFF2-40B4-BE49-F238E27FC236}">
                <a16:creationId xmlns:a16="http://schemas.microsoft.com/office/drawing/2014/main" id="{3ACE8CAA-92B6-16C4-487D-47661C8126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" y="0"/>
            <a:ext cx="12101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44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08-57">
            <a:extLst>
              <a:ext uri="{FF2B5EF4-FFF2-40B4-BE49-F238E27FC236}">
                <a16:creationId xmlns:a16="http://schemas.microsoft.com/office/drawing/2014/main" id="{008AA3A6-0971-AD53-6420-0DB865720F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3" y="0"/>
            <a:ext cx="121046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82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09-10">
            <a:extLst>
              <a:ext uri="{FF2B5EF4-FFF2-40B4-BE49-F238E27FC236}">
                <a16:creationId xmlns:a16="http://schemas.microsoft.com/office/drawing/2014/main" id="{887941B7-9B7C-4A47-BFFE-F3346AFE94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8" y="0"/>
            <a:ext cx="12047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196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05-08">
            <a:extLst>
              <a:ext uri="{FF2B5EF4-FFF2-40B4-BE49-F238E27FC236}">
                <a16:creationId xmlns:a16="http://schemas.microsoft.com/office/drawing/2014/main" id="{FAA5663C-B407-1DB1-CF90-56B855E5F4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0"/>
            <a:ext cx="119951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65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09-26">
            <a:extLst>
              <a:ext uri="{FF2B5EF4-FFF2-40B4-BE49-F238E27FC236}">
                <a16:creationId xmlns:a16="http://schemas.microsoft.com/office/drawing/2014/main" id="{78E2F4C0-1E37-CB54-2605-E63D24B33A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8" y="0"/>
            <a:ext cx="12060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25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09-43">
            <a:extLst>
              <a:ext uri="{FF2B5EF4-FFF2-40B4-BE49-F238E27FC236}">
                <a16:creationId xmlns:a16="http://schemas.microsoft.com/office/drawing/2014/main" id="{7D5E8F12-D030-0D1E-B19E-AC7AD90B0E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" y="0"/>
            <a:ext cx="12103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01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09-54">
            <a:extLst>
              <a:ext uri="{FF2B5EF4-FFF2-40B4-BE49-F238E27FC236}">
                <a16:creationId xmlns:a16="http://schemas.microsoft.com/office/drawing/2014/main" id="{1475A5BA-B11E-90DF-C835-5BD37DA668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8" y="0"/>
            <a:ext cx="12036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53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10-07">
            <a:extLst>
              <a:ext uri="{FF2B5EF4-FFF2-40B4-BE49-F238E27FC236}">
                <a16:creationId xmlns:a16="http://schemas.microsoft.com/office/drawing/2014/main" id="{EA6570D9-5FA4-16BB-F942-8633652D56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8" y="0"/>
            <a:ext cx="12072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39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10-19">
            <a:extLst>
              <a:ext uri="{FF2B5EF4-FFF2-40B4-BE49-F238E27FC236}">
                <a16:creationId xmlns:a16="http://schemas.microsoft.com/office/drawing/2014/main" id="{0C78B9BA-43E5-89D3-F184-67B801504C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3" y="0"/>
            <a:ext cx="11991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520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10-32">
            <a:extLst>
              <a:ext uri="{FF2B5EF4-FFF2-40B4-BE49-F238E27FC236}">
                <a16:creationId xmlns:a16="http://schemas.microsoft.com/office/drawing/2014/main" id="{27820FFC-5B22-C039-2C40-6921AA6168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0"/>
            <a:ext cx="12095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269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10-43">
            <a:extLst>
              <a:ext uri="{FF2B5EF4-FFF2-40B4-BE49-F238E27FC236}">
                <a16:creationId xmlns:a16="http://schemas.microsoft.com/office/drawing/2014/main" id="{378CA866-D1AA-25E4-79C9-803DCB5853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3" y="0"/>
            <a:ext cx="12066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92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11-01">
            <a:extLst>
              <a:ext uri="{FF2B5EF4-FFF2-40B4-BE49-F238E27FC236}">
                <a16:creationId xmlns:a16="http://schemas.microsoft.com/office/drawing/2014/main" id="{9B0A01B2-3880-4145-8D50-DA948012CF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8" y="0"/>
            <a:ext cx="12072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16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11-30">
            <a:extLst>
              <a:ext uri="{FF2B5EF4-FFF2-40B4-BE49-F238E27FC236}">
                <a16:creationId xmlns:a16="http://schemas.microsoft.com/office/drawing/2014/main" id="{48D6703D-A616-AF59-45DA-BBC3EF6064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8" y="0"/>
            <a:ext cx="120856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38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11-49">
            <a:extLst>
              <a:ext uri="{FF2B5EF4-FFF2-40B4-BE49-F238E27FC236}">
                <a16:creationId xmlns:a16="http://schemas.microsoft.com/office/drawing/2014/main" id="{2CC5DBF1-55C8-50A6-A480-A0B0F99BF3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0"/>
            <a:ext cx="12063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55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05-24">
            <a:extLst>
              <a:ext uri="{FF2B5EF4-FFF2-40B4-BE49-F238E27FC236}">
                <a16:creationId xmlns:a16="http://schemas.microsoft.com/office/drawing/2014/main" id="{8214EA90-2265-BE49-3BB3-3253D4E311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" y="0"/>
            <a:ext cx="12103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932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12-02">
            <a:extLst>
              <a:ext uri="{FF2B5EF4-FFF2-40B4-BE49-F238E27FC236}">
                <a16:creationId xmlns:a16="http://schemas.microsoft.com/office/drawing/2014/main" id="{A452C739-E3DD-C853-C9F7-65FAAF461F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3" y="0"/>
            <a:ext cx="12131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830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12-18">
            <a:extLst>
              <a:ext uri="{FF2B5EF4-FFF2-40B4-BE49-F238E27FC236}">
                <a16:creationId xmlns:a16="http://schemas.microsoft.com/office/drawing/2014/main" id="{F2656097-0A45-54AE-3263-BF9066EDFB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" y="0"/>
            <a:ext cx="12128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8400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12-31">
            <a:extLst>
              <a:ext uri="{FF2B5EF4-FFF2-40B4-BE49-F238E27FC236}">
                <a16:creationId xmlns:a16="http://schemas.microsoft.com/office/drawing/2014/main" id="{299367C7-650D-E718-D925-41E9717E75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8" y="0"/>
            <a:ext cx="12023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966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12-45">
            <a:extLst>
              <a:ext uri="{FF2B5EF4-FFF2-40B4-BE49-F238E27FC236}">
                <a16:creationId xmlns:a16="http://schemas.microsoft.com/office/drawing/2014/main" id="{0BC262C4-3B73-BD3F-C32C-1EC11E0C06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3" y="0"/>
            <a:ext cx="12017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43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13-03">
            <a:extLst>
              <a:ext uri="{FF2B5EF4-FFF2-40B4-BE49-F238E27FC236}">
                <a16:creationId xmlns:a16="http://schemas.microsoft.com/office/drawing/2014/main" id="{025D4337-C30E-B826-D24E-78AD2984CD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" y="0"/>
            <a:ext cx="12052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2249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13-17">
            <a:extLst>
              <a:ext uri="{FF2B5EF4-FFF2-40B4-BE49-F238E27FC236}">
                <a16:creationId xmlns:a16="http://schemas.microsoft.com/office/drawing/2014/main" id="{15E023FD-32DA-12B5-0C9F-354BEEB12F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8" y="0"/>
            <a:ext cx="12036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671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13-30">
            <a:extLst>
              <a:ext uri="{FF2B5EF4-FFF2-40B4-BE49-F238E27FC236}">
                <a16:creationId xmlns:a16="http://schemas.microsoft.com/office/drawing/2014/main" id="{BE6572B3-0982-05A3-1F2B-62E32BBA13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8" y="0"/>
            <a:ext cx="12060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414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13-44">
            <a:extLst>
              <a:ext uri="{FF2B5EF4-FFF2-40B4-BE49-F238E27FC236}">
                <a16:creationId xmlns:a16="http://schemas.microsoft.com/office/drawing/2014/main" id="{B7601DAD-3468-15E2-9334-D11A06C179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3" y="0"/>
            <a:ext cx="12042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057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13-57">
            <a:extLst>
              <a:ext uri="{FF2B5EF4-FFF2-40B4-BE49-F238E27FC236}">
                <a16:creationId xmlns:a16="http://schemas.microsoft.com/office/drawing/2014/main" id="{518A2321-B52B-CDC6-524C-644574AE4E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" y="0"/>
            <a:ext cx="12052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307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14-09">
            <a:extLst>
              <a:ext uri="{FF2B5EF4-FFF2-40B4-BE49-F238E27FC236}">
                <a16:creationId xmlns:a16="http://schemas.microsoft.com/office/drawing/2014/main" id="{5CC9DC98-820D-BBF5-B836-7014640A36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8" y="0"/>
            <a:ext cx="120856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91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05-39">
            <a:extLst>
              <a:ext uri="{FF2B5EF4-FFF2-40B4-BE49-F238E27FC236}">
                <a16:creationId xmlns:a16="http://schemas.microsoft.com/office/drawing/2014/main" id="{FEDC1309-CDCF-C9F0-7F57-82672B87B8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" y="0"/>
            <a:ext cx="12103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841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14-21">
            <a:extLst>
              <a:ext uri="{FF2B5EF4-FFF2-40B4-BE49-F238E27FC236}">
                <a16:creationId xmlns:a16="http://schemas.microsoft.com/office/drawing/2014/main" id="{656CF7C9-C049-23D5-9584-9B0E4A4237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8" y="0"/>
            <a:ext cx="12072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541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14-31">
            <a:extLst>
              <a:ext uri="{FF2B5EF4-FFF2-40B4-BE49-F238E27FC236}">
                <a16:creationId xmlns:a16="http://schemas.microsoft.com/office/drawing/2014/main" id="{FDEC8CB8-BE35-B896-A99D-290B50B572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003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14-45">
            <a:extLst>
              <a:ext uri="{FF2B5EF4-FFF2-40B4-BE49-F238E27FC236}">
                <a16:creationId xmlns:a16="http://schemas.microsoft.com/office/drawing/2014/main" id="{4225DB2F-6333-67EE-AC32-21678624AF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" y="0"/>
            <a:ext cx="12020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8575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14-56">
            <a:extLst>
              <a:ext uri="{FF2B5EF4-FFF2-40B4-BE49-F238E27FC236}">
                <a16:creationId xmlns:a16="http://schemas.microsoft.com/office/drawing/2014/main" id="{6B501035-43C2-084F-007C-D5B173431F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8" y="0"/>
            <a:ext cx="12060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137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15-12">
            <a:extLst>
              <a:ext uri="{FF2B5EF4-FFF2-40B4-BE49-F238E27FC236}">
                <a16:creationId xmlns:a16="http://schemas.microsoft.com/office/drawing/2014/main" id="{EEFC911E-2163-9DF3-6E2E-FF02D6B200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" y="0"/>
            <a:ext cx="12020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0768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15-26">
            <a:extLst>
              <a:ext uri="{FF2B5EF4-FFF2-40B4-BE49-F238E27FC236}">
                <a16:creationId xmlns:a16="http://schemas.microsoft.com/office/drawing/2014/main" id="{EBA9E4F8-2C5B-18FE-9A1D-D10843FCD2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" y="0"/>
            <a:ext cx="11982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850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15-39">
            <a:extLst>
              <a:ext uri="{FF2B5EF4-FFF2-40B4-BE49-F238E27FC236}">
                <a16:creationId xmlns:a16="http://schemas.microsoft.com/office/drawing/2014/main" id="{D961AC6B-24C5-B536-823D-DF8F4F25FF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" y="0"/>
            <a:ext cx="12107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1512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15-51">
            <a:extLst>
              <a:ext uri="{FF2B5EF4-FFF2-40B4-BE49-F238E27FC236}">
                <a16:creationId xmlns:a16="http://schemas.microsoft.com/office/drawing/2014/main" id="{4025B071-0898-E4E5-2893-7002E4F1C3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" y="0"/>
            <a:ext cx="12069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510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16-05">
            <a:extLst>
              <a:ext uri="{FF2B5EF4-FFF2-40B4-BE49-F238E27FC236}">
                <a16:creationId xmlns:a16="http://schemas.microsoft.com/office/drawing/2014/main" id="{451930C8-28A0-168D-C682-6CD4671569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8" y="0"/>
            <a:ext cx="12138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627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16-19">
            <a:extLst>
              <a:ext uri="{FF2B5EF4-FFF2-40B4-BE49-F238E27FC236}">
                <a16:creationId xmlns:a16="http://schemas.microsoft.com/office/drawing/2014/main" id="{76D4E154-1369-F361-7DFE-20F455760C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0"/>
            <a:ext cx="12095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42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05-56">
            <a:extLst>
              <a:ext uri="{FF2B5EF4-FFF2-40B4-BE49-F238E27FC236}">
                <a16:creationId xmlns:a16="http://schemas.microsoft.com/office/drawing/2014/main" id="{908F4615-767B-F536-BFE1-F77D6376A6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8" y="0"/>
            <a:ext cx="12036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412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16-32">
            <a:extLst>
              <a:ext uri="{FF2B5EF4-FFF2-40B4-BE49-F238E27FC236}">
                <a16:creationId xmlns:a16="http://schemas.microsoft.com/office/drawing/2014/main" id="{8EFED647-740C-1886-D7AC-68245FA613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3" y="0"/>
            <a:ext cx="12066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601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16-46">
            <a:extLst>
              <a:ext uri="{FF2B5EF4-FFF2-40B4-BE49-F238E27FC236}">
                <a16:creationId xmlns:a16="http://schemas.microsoft.com/office/drawing/2014/main" id="{64D090F6-85D6-26CD-D5C3-EFC09E117E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3" y="0"/>
            <a:ext cx="12118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7100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16-58">
            <a:extLst>
              <a:ext uri="{FF2B5EF4-FFF2-40B4-BE49-F238E27FC236}">
                <a16:creationId xmlns:a16="http://schemas.microsoft.com/office/drawing/2014/main" id="{21EE51FA-54AC-34F7-B61F-BBBAE980CE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3" y="0"/>
            <a:ext cx="12091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575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17-12">
            <a:extLst>
              <a:ext uri="{FF2B5EF4-FFF2-40B4-BE49-F238E27FC236}">
                <a16:creationId xmlns:a16="http://schemas.microsoft.com/office/drawing/2014/main" id="{1D50786B-4E29-D458-A9FB-1C86142992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3" y="0"/>
            <a:ext cx="12066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0589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17-23">
            <a:extLst>
              <a:ext uri="{FF2B5EF4-FFF2-40B4-BE49-F238E27FC236}">
                <a16:creationId xmlns:a16="http://schemas.microsoft.com/office/drawing/2014/main" id="{E5589FB1-FD4F-6F8F-9C52-7BB007F518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3" y="0"/>
            <a:ext cx="12004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8737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17-37">
            <a:extLst>
              <a:ext uri="{FF2B5EF4-FFF2-40B4-BE49-F238E27FC236}">
                <a16:creationId xmlns:a16="http://schemas.microsoft.com/office/drawing/2014/main" id="{1FAD1FDC-6F10-F8E5-2A65-7E36FD2840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8" y="0"/>
            <a:ext cx="11985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3396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17-50">
            <a:extLst>
              <a:ext uri="{FF2B5EF4-FFF2-40B4-BE49-F238E27FC236}">
                <a16:creationId xmlns:a16="http://schemas.microsoft.com/office/drawing/2014/main" id="{3D6D4467-5699-A9D1-FAA6-BA1DEA3CB2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5" y="0"/>
            <a:ext cx="12033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9485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18-06">
            <a:extLst>
              <a:ext uri="{FF2B5EF4-FFF2-40B4-BE49-F238E27FC236}">
                <a16:creationId xmlns:a16="http://schemas.microsoft.com/office/drawing/2014/main" id="{8044FBBA-C72D-8259-7DB9-137C90633B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" y="0"/>
            <a:ext cx="12020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3818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18-19">
            <a:extLst>
              <a:ext uri="{FF2B5EF4-FFF2-40B4-BE49-F238E27FC236}">
                <a16:creationId xmlns:a16="http://schemas.microsoft.com/office/drawing/2014/main" id="{C8D5CD2D-9647-62F8-0A22-C7664B3AED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3" y="0"/>
            <a:ext cx="12118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307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18-32">
            <a:extLst>
              <a:ext uri="{FF2B5EF4-FFF2-40B4-BE49-F238E27FC236}">
                <a16:creationId xmlns:a16="http://schemas.microsoft.com/office/drawing/2014/main" id="{B2D145EA-024B-5AB4-D405-A2B728257A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0"/>
            <a:ext cx="1203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83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06-10">
            <a:extLst>
              <a:ext uri="{FF2B5EF4-FFF2-40B4-BE49-F238E27FC236}">
                <a16:creationId xmlns:a16="http://schemas.microsoft.com/office/drawing/2014/main" id="{059F2F4B-D3A9-5743-A96C-D2AFCC1545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3" y="0"/>
            <a:ext cx="12118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031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18-45">
            <a:extLst>
              <a:ext uri="{FF2B5EF4-FFF2-40B4-BE49-F238E27FC236}">
                <a16:creationId xmlns:a16="http://schemas.microsoft.com/office/drawing/2014/main" id="{FA9363EB-5B77-55B4-658C-64F8DCAB20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" y="0"/>
            <a:ext cx="12082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246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18-58">
            <a:extLst>
              <a:ext uri="{FF2B5EF4-FFF2-40B4-BE49-F238E27FC236}">
                <a16:creationId xmlns:a16="http://schemas.microsoft.com/office/drawing/2014/main" id="{1C18E43A-60DD-8B21-EF04-F1DC51105F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" y="0"/>
            <a:ext cx="12069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8027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19-14">
            <a:extLst>
              <a:ext uri="{FF2B5EF4-FFF2-40B4-BE49-F238E27FC236}">
                <a16:creationId xmlns:a16="http://schemas.microsoft.com/office/drawing/2014/main" id="{F3289DE1-ED4C-13CE-2CBD-EBAB215846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5" y="0"/>
            <a:ext cx="12033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9332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19-29">
            <a:extLst>
              <a:ext uri="{FF2B5EF4-FFF2-40B4-BE49-F238E27FC236}">
                <a16:creationId xmlns:a16="http://schemas.microsoft.com/office/drawing/2014/main" id="{11E4A170-8444-D5F6-EE75-11F57D2760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0"/>
            <a:ext cx="12058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385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19-43">
            <a:extLst>
              <a:ext uri="{FF2B5EF4-FFF2-40B4-BE49-F238E27FC236}">
                <a16:creationId xmlns:a16="http://schemas.microsoft.com/office/drawing/2014/main" id="{4E351301-667B-D2F5-3D5B-B1A971756D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" y="0"/>
            <a:ext cx="12052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8692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19-57">
            <a:extLst>
              <a:ext uri="{FF2B5EF4-FFF2-40B4-BE49-F238E27FC236}">
                <a16:creationId xmlns:a16="http://schemas.microsoft.com/office/drawing/2014/main" id="{CB522234-4616-793A-CC0A-B63487AA8D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3" y="0"/>
            <a:ext cx="12055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7412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20-10">
            <a:extLst>
              <a:ext uri="{FF2B5EF4-FFF2-40B4-BE49-F238E27FC236}">
                <a16:creationId xmlns:a16="http://schemas.microsoft.com/office/drawing/2014/main" id="{4EAE0E77-6D2E-DECD-7595-B82868A55D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0"/>
            <a:ext cx="12011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436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20-21">
            <a:extLst>
              <a:ext uri="{FF2B5EF4-FFF2-40B4-BE49-F238E27FC236}">
                <a16:creationId xmlns:a16="http://schemas.microsoft.com/office/drawing/2014/main" id="{42A3D0C8-CE3A-6B63-5A3B-29A71FE18B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5" y="0"/>
            <a:ext cx="12033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8597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20-33">
            <a:extLst>
              <a:ext uri="{FF2B5EF4-FFF2-40B4-BE49-F238E27FC236}">
                <a16:creationId xmlns:a16="http://schemas.microsoft.com/office/drawing/2014/main" id="{7B62832D-1E5B-F178-CA88-B643AB6B71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8" y="0"/>
            <a:ext cx="11985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667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20-46">
            <a:extLst>
              <a:ext uri="{FF2B5EF4-FFF2-40B4-BE49-F238E27FC236}">
                <a16:creationId xmlns:a16="http://schemas.microsoft.com/office/drawing/2014/main" id="{8CD62D80-E15C-9B3B-8F37-DDF6E13775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" y="0"/>
            <a:ext cx="12107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576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06-25">
            <a:extLst>
              <a:ext uri="{FF2B5EF4-FFF2-40B4-BE49-F238E27FC236}">
                <a16:creationId xmlns:a16="http://schemas.microsoft.com/office/drawing/2014/main" id="{218196F8-F168-BAA7-6F74-3746685862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3" y="0"/>
            <a:ext cx="12118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7199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21-04">
            <a:extLst>
              <a:ext uri="{FF2B5EF4-FFF2-40B4-BE49-F238E27FC236}">
                <a16:creationId xmlns:a16="http://schemas.microsoft.com/office/drawing/2014/main" id="{68F6B278-4994-FE86-0AAA-9F532563DE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3" y="0"/>
            <a:ext cx="12155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214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21-15">
            <a:extLst>
              <a:ext uri="{FF2B5EF4-FFF2-40B4-BE49-F238E27FC236}">
                <a16:creationId xmlns:a16="http://schemas.microsoft.com/office/drawing/2014/main" id="{2BAAA912-E159-5BE4-9368-2F3CE2E982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" y="0"/>
            <a:ext cx="12014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9118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21-28">
            <a:extLst>
              <a:ext uri="{FF2B5EF4-FFF2-40B4-BE49-F238E27FC236}">
                <a16:creationId xmlns:a16="http://schemas.microsoft.com/office/drawing/2014/main" id="{08E12BA4-2575-3B5B-3273-01E904F4A7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3" y="0"/>
            <a:ext cx="12055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633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21-40">
            <a:extLst>
              <a:ext uri="{FF2B5EF4-FFF2-40B4-BE49-F238E27FC236}">
                <a16:creationId xmlns:a16="http://schemas.microsoft.com/office/drawing/2014/main" id="{D82EDCCD-0577-D9F1-DFF5-29AB6585AC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3" y="0"/>
            <a:ext cx="12055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370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21-53">
            <a:extLst>
              <a:ext uri="{FF2B5EF4-FFF2-40B4-BE49-F238E27FC236}">
                <a16:creationId xmlns:a16="http://schemas.microsoft.com/office/drawing/2014/main" id="{966E2A3A-F784-3D59-67D4-18CEC37342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8" y="0"/>
            <a:ext cx="121237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17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06-40">
            <a:extLst>
              <a:ext uri="{FF2B5EF4-FFF2-40B4-BE49-F238E27FC236}">
                <a16:creationId xmlns:a16="http://schemas.microsoft.com/office/drawing/2014/main" id="{F6A38C06-A36A-A590-C544-5DC8B8B562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8" y="0"/>
            <a:ext cx="12023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22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2_18-06-55">
            <a:extLst>
              <a:ext uri="{FF2B5EF4-FFF2-40B4-BE49-F238E27FC236}">
                <a16:creationId xmlns:a16="http://schemas.microsoft.com/office/drawing/2014/main" id="{EA026761-ACB6-8391-12FE-0B6E9EEA98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121650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9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2BC6F8FE20D24A95EAF7D8578ADCFF" ma:contentTypeVersion="17" ma:contentTypeDescription="Create a new document." ma:contentTypeScope="" ma:versionID="286313b855eeb50fcb9a7492d96488c9">
  <xsd:schema xmlns:xsd="http://www.w3.org/2001/XMLSchema" xmlns:xs="http://www.w3.org/2001/XMLSchema" xmlns:p="http://schemas.microsoft.com/office/2006/metadata/properties" xmlns:ns2="2a2e3654-635b-40b2-905d-da3adfe043f2" xmlns:ns3="5d817e1c-1c48-408e-a198-6787c1befdc8" targetNamespace="http://schemas.microsoft.com/office/2006/metadata/properties" ma:root="true" ma:fieldsID="217361a9e401f363dd90c8fdecbb6783" ns2:_="" ns3:_="">
    <xsd:import namespace="2a2e3654-635b-40b2-905d-da3adfe043f2"/>
    <xsd:import namespace="5d817e1c-1c48-408e-a198-6787c1befdc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2e3654-635b-40b2-905d-da3adfe043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8715bb09-1f35-41dc-b237-6b17b4ac89a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817e1c-1c48-408e-a198-6787c1befdc8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c8367ec-fa92-4a5a-8cf2-c50d5a2a724d}" ma:internalName="TaxCatchAll" ma:showField="CatchAllData" ma:web="5d817e1c-1c48-408e-a198-6787c1befd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d817e1c-1c48-408e-a198-6787c1befdc8" xsi:nil="true"/>
    <lcf76f155ced4ddcb4097134ff3c332f xmlns="2a2e3654-635b-40b2-905d-da3adfe043f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086C098F-B48D-4401-981F-B73CA5F34369}"/>
</file>

<file path=customXml/itemProps2.xml><?xml version="1.0" encoding="utf-8"?>
<ds:datastoreItem xmlns:ds="http://schemas.openxmlformats.org/officeDocument/2006/customXml" ds:itemID="{090E2C45-DB53-4470-A87C-7A4F36CDAD26}"/>
</file>

<file path=customXml/itemProps3.xml><?xml version="1.0" encoding="utf-8"?>
<ds:datastoreItem xmlns:ds="http://schemas.openxmlformats.org/officeDocument/2006/customXml" ds:itemID="{7349416B-5F4B-4CB8-9CCF-B1F7DDD053B5}"/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 Chi Nguyen</dc:creator>
  <cp:lastModifiedBy>Ha Chi Nguyen</cp:lastModifiedBy>
  <cp:revision>1</cp:revision>
  <dcterms:created xsi:type="dcterms:W3CDTF">2023-11-02T11:23:15Z</dcterms:created>
  <dcterms:modified xsi:type="dcterms:W3CDTF">2023-11-02T11:25:16Z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0x010100F02BC6F8FE20D24A95EAF7D8578ADCFF</vt:lpwstr>
  </property>
</Properties>
</file>